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87" r:id="rId3"/>
    <p:sldId id="286" r:id="rId4"/>
    <p:sldId id="273" r:id="rId5"/>
    <p:sldId id="280" r:id="rId6"/>
    <p:sldId id="259" r:id="rId7"/>
    <p:sldId id="267" r:id="rId8"/>
    <p:sldId id="289" r:id="rId9"/>
    <p:sldId id="284" r:id="rId10"/>
    <p:sldId id="290" r:id="rId11"/>
    <p:sldId id="277" r:id="rId12"/>
    <p:sldId id="278" r:id="rId13"/>
    <p:sldId id="265" r:id="rId14"/>
    <p:sldId id="264" r:id="rId15"/>
    <p:sldId id="262" r:id="rId16"/>
    <p:sldId id="274" r:id="rId17"/>
    <p:sldId id="268" r:id="rId18"/>
    <p:sldId id="263" r:id="rId19"/>
    <p:sldId id="276" r:id="rId20"/>
    <p:sldId id="282" r:id="rId21"/>
    <p:sldId id="275" r:id="rId22"/>
    <p:sldId id="279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>
        <p:scale>
          <a:sx n="63" d="100"/>
          <a:sy n="63" d="100"/>
        </p:scale>
        <p:origin x="76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on Füglister (ZAG)" userId="1f89c619-9803-46fd-93dd-c466b62c0a62" providerId="ADAL" clId="{404721A9-6525-4350-A623-6EE2EC032033}"/>
    <pc:docChg chg="undo custSel addSld delSld modSld sldOrd">
      <pc:chgData name="Ramon Füglister (ZAG)" userId="1f89c619-9803-46fd-93dd-c466b62c0a62" providerId="ADAL" clId="{404721A9-6525-4350-A623-6EE2EC032033}" dt="2024-03-01T09:21:10.992" v="508"/>
      <pc:docMkLst>
        <pc:docMk/>
      </pc:docMkLst>
      <pc:sldChg chg="ord">
        <pc:chgData name="Ramon Füglister (ZAG)" userId="1f89c619-9803-46fd-93dd-c466b62c0a62" providerId="ADAL" clId="{404721A9-6525-4350-A623-6EE2EC032033}" dt="2024-03-01T08:16:19.367" v="122"/>
        <pc:sldMkLst>
          <pc:docMk/>
          <pc:sldMk cId="3107346772" sldId="259"/>
        </pc:sldMkLst>
      </pc:sldChg>
      <pc:sldChg chg="ord">
        <pc:chgData name="Ramon Füglister (ZAG)" userId="1f89c619-9803-46fd-93dd-c466b62c0a62" providerId="ADAL" clId="{404721A9-6525-4350-A623-6EE2EC032033}" dt="2024-03-01T08:16:59.583" v="124"/>
        <pc:sldMkLst>
          <pc:docMk/>
          <pc:sldMk cId="163595882" sldId="267"/>
        </pc:sldMkLst>
      </pc:sldChg>
      <pc:sldChg chg="ord">
        <pc:chgData name="Ramon Füglister (ZAG)" userId="1f89c619-9803-46fd-93dd-c466b62c0a62" providerId="ADAL" clId="{404721A9-6525-4350-A623-6EE2EC032033}" dt="2024-03-01T08:13:31.421" v="101"/>
        <pc:sldMkLst>
          <pc:docMk/>
          <pc:sldMk cId="2852919144" sldId="273"/>
        </pc:sldMkLst>
      </pc:sldChg>
      <pc:sldChg chg="addSp modSp mod">
        <pc:chgData name="Ramon Füglister (ZAG)" userId="1f89c619-9803-46fd-93dd-c466b62c0a62" providerId="ADAL" clId="{404721A9-6525-4350-A623-6EE2EC032033}" dt="2024-03-01T08:22:10.625" v="186" actId="20577"/>
        <pc:sldMkLst>
          <pc:docMk/>
          <pc:sldMk cId="250728800" sldId="279"/>
        </pc:sldMkLst>
        <pc:spChg chg="mod">
          <ac:chgData name="Ramon Füglister (ZAG)" userId="1f89c619-9803-46fd-93dd-c466b62c0a62" providerId="ADAL" clId="{404721A9-6525-4350-A623-6EE2EC032033}" dt="2024-03-01T08:22:10.625" v="186" actId="20577"/>
          <ac:spMkLst>
            <pc:docMk/>
            <pc:sldMk cId="250728800" sldId="279"/>
            <ac:spMk id="3" creationId="{DCB4D184-752E-93AC-36C6-7A6F5EC07C70}"/>
          </ac:spMkLst>
        </pc:spChg>
        <pc:picChg chg="add mod">
          <ac:chgData name="Ramon Füglister (ZAG)" userId="1f89c619-9803-46fd-93dd-c466b62c0a62" providerId="ADAL" clId="{404721A9-6525-4350-A623-6EE2EC032033}" dt="2024-03-01T08:22:04.705" v="172" actId="14100"/>
          <ac:picMkLst>
            <pc:docMk/>
            <pc:sldMk cId="250728800" sldId="279"/>
            <ac:picMk id="5122" creationId="{8C765B0A-93BA-3D2C-3F59-3E2220F98DAB}"/>
          </ac:picMkLst>
        </pc:picChg>
      </pc:sldChg>
      <pc:sldChg chg="addSp delSp modSp add del mod setBg">
        <pc:chgData name="Ramon Füglister (ZAG)" userId="1f89c619-9803-46fd-93dd-c466b62c0a62" providerId="ADAL" clId="{404721A9-6525-4350-A623-6EE2EC032033}" dt="2024-03-01T08:12:43.028" v="15" actId="47"/>
        <pc:sldMkLst>
          <pc:docMk/>
          <pc:sldMk cId="96661228" sldId="285"/>
        </pc:sldMkLst>
        <pc:spChg chg="add del mod">
          <ac:chgData name="Ramon Füglister (ZAG)" userId="1f89c619-9803-46fd-93dd-c466b62c0a62" providerId="ADAL" clId="{404721A9-6525-4350-A623-6EE2EC032033}" dt="2024-03-01T08:12:04.541" v="7" actId="478"/>
          <ac:spMkLst>
            <pc:docMk/>
            <pc:sldMk cId="96661228" sldId="285"/>
            <ac:spMk id="3" creationId="{4C081C8E-7BAE-558D-62B0-84409EEEE31F}"/>
          </ac:spMkLst>
        </pc:spChg>
        <pc:spChg chg="del">
          <ac:chgData name="Ramon Füglister (ZAG)" userId="1f89c619-9803-46fd-93dd-c466b62c0a62" providerId="ADAL" clId="{404721A9-6525-4350-A623-6EE2EC032033}" dt="2024-03-01T08:12:00.533" v="5" actId="478"/>
          <ac:spMkLst>
            <pc:docMk/>
            <pc:sldMk cId="96661228" sldId="285"/>
            <ac:spMk id="4" creationId="{411DC8AD-1C58-5AA0-9A2A-25DAFC0BEAAC}"/>
          </ac:spMkLst>
        </pc:spChg>
        <pc:spChg chg="add">
          <ac:chgData name="Ramon Füglister (ZAG)" userId="1f89c619-9803-46fd-93dd-c466b62c0a62" providerId="ADAL" clId="{404721A9-6525-4350-A623-6EE2EC032033}" dt="2024-03-01T08:12:06.697" v="8" actId="26606"/>
          <ac:spMkLst>
            <pc:docMk/>
            <pc:sldMk cId="96661228" sldId="285"/>
            <ac:spMk id="1031" creationId="{42A4FC2C-047E-45A5-965D-8E1E3BF09BC6}"/>
          </ac:spMkLst>
        </pc:spChg>
        <pc:picChg chg="add del mod">
          <ac:chgData name="Ramon Füglister (ZAG)" userId="1f89c619-9803-46fd-93dd-c466b62c0a62" providerId="ADAL" clId="{404721A9-6525-4350-A623-6EE2EC032033}" dt="2024-03-01T08:12:34.190" v="12" actId="21"/>
          <ac:picMkLst>
            <pc:docMk/>
            <pc:sldMk cId="96661228" sldId="285"/>
            <ac:picMk id="1026" creationId="{12E4DAD0-AE02-0667-5124-6A66F3E75766}"/>
          </ac:picMkLst>
        </pc:picChg>
      </pc:sldChg>
      <pc:sldChg chg="new del">
        <pc:chgData name="Ramon Füglister (ZAG)" userId="1f89c619-9803-46fd-93dd-c466b62c0a62" providerId="ADAL" clId="{404721A9-6525-4350-A623-6EE2EC032033}" dt="2024-03-01T08:11:13.585" v="3" actId="47"/>
        <pc:sldMkLst>
          <pc:docMk/>
          <pc:sldMk cId="3654321632" sldId="285"/>
        </pc:sldMkLst>
      </pc:sldChg>
      <pc:sldChg chg="addSp delSp modSp add mod ord setBg">
        <pc:chgData name="Ramon Füglister (ZAG)" userId="1f89c619-9803-46fd-93dd-c466b62c0a62" providerId="ADAL" clId="{404721A9-6525-4350-A623-6EE2EC032033}" dt="2024-03-01T09:21:10.992" v="508"/>
        <pc:sldMkLst>
          <pc:docMk/>
          <pc:sldMk cId="1028696794" sldId="286"/>
        </pc:sldMkLst>
        <pc:spChg chg="add del mod">
          <ac:chgData name="Ramon Füglister (ZAG)" userId="1f89c619-9803-46fd-93dd-c466b62c0a62" providerId="ADAL" clId="{404721A9-6525-4350-A623-6EE2EC032033}" dt="2024-03-01T08:12:49.007" v="17" actId="478"/>
          <ac:spMkLst>
            <pc:docMk/>
            <pc:sldMk cId="1028696794" sldId="286"/>
            <ac:spMk id="3" creationId="{901A20D1-B5F5-C437-F2A7-DFD0AE7D12EC}"/>
          </ac:spMkLst>
        </pc:spChg>
        <pc:spChg chg="del">
          <ac:chgData name="Ramon Füglister (ZAG)" userId="1f89c619-9803-46fd-93dd-c466b62c0a62" providerId="ADAL" clId="{404721A9-6525-4350-A623-6EE2EC032033}" dt="2024-03-01T08:12:38.240" v="13" actId="478"/>
          <ac:spMkLst>
            <pc:docMk/>
            <pc:sldMk cId="1028696794" sldId="286"/>
            <ac:spMk id="4" creationId="{FD177356-7F70-9697-8F0E-0DEB89AB7215}"/>
          </ac:spMkLst>
        </pc:spChg>
        <pc:spChg chg="add">
          <ac:chgData name="Ramon Füglister (ZAG)" userId="1f89c619-9803-46fd-93dd-c466b62c0a62" providerId="ADAL" clId="{404721A9-6525-4350-A623-6EE2EC032033}" dt="2024-03-01T08:14:24.495" v="120" actId="26606"/>
          <ac:spMkLst>
            <pc:docMk/>
            <pc:sldMk cId="1028696794" sldId="286"/>
            <ac:spMk id="10" creationId="{42A4FC2C-047E-45A5-965D-8E1E3BF09BC6}"/>
          </ac:spMkLst>
        </pc:spChg>
        <pc:picChg chg="add mod">
          <ac:chgData name="Ramon Füglister (ZAG)" userId="1f89c619-9803-46fd-93dd-c466b62c0a62" providerId="ADAL" clId="{404721A9-6525-4350-A623-6EE2EC032033}" dt="2024-03-01T08:14:24.495" v="120" actId="26606"/>
          <ac:picMkLst>
            <pc:docMk/>
            <pc:sldMk cId="1028696794" sldId="286"/>
            <ac:picMk id="5" creationId="{12E4DAD0-AE02-0667-5124-6A66F3E75766}"/>
          </ac:picMkLst>
        </pc:picChg>
        <pc:picChg chg="add del mod">
          <ac:chgData name="Ramon Füglister (ZAG)" userId="1f89c619-9803-46fd-93dd-c466b62c0a62" providerId="ADAL" clId="{404721A9-6525-4350-A623-6EE2EC032033}" dt="2024-03-01T08:14:22.105" v="118" actId="21"/>
          <ac:picMkLst>
            <pc:docMk/>
            <pc:sldMk cId="1028696794" sldId="286"/>
            <ac:picMk id="1026" creationId="{12E4DAD0-AE02-0667-5124-6A66F3E75766}"/>
          </ac:picMkLst>
        </pc:picChg>
      </pc:sldChg>
      <pc:sldChg chg="add del setBg">
        <pc:chgData name="Ramon Füglister (ZAG)" userId="1f89c619-9803-46fd-93dd-c466b62c0a62" providerId="ADAL" clId="{404721A9-6525-4350-A623-6EE2EC032033}" dt="2024-03-01T08:11:13.256" v="2" actId="47"/>
        <pc:sldMkLst>
          <pc:docMk/>
          <pc:sldMk cId="3564664455" sldId="286"/>
        </pc:sldMkLst>
      </pc:sldChg>
      <pc:sldChg chg="add del setBg">
        <pc:chgData name="Ramon Füglister (ZAG)" userId="1f89c619-9803-46fd-93dd-c466b62c0a62" providerId="ADAL" clId="{404721A9-6525-4350-A623-6EE2EC032033}" dt="2024-03-01T08:12:58.589" v="19" actId="47"/>
        <pc:sldMkLst>
          <pc:docMk/>
          <pc:sldMk cId="2758213187" sldId="287"/>
        </pc:sldMkLst>
      </pc:sldChg>
      <pc:sldChg chg="modSp add mod">
        <pc:chgData name="Ramon Füglister (ZAG)" userId="1f89c619-9803-46fd-93dd-c466b62c0a62" providerId="ADAL" clId="{404721A9-6525-4350-A623-6EE2EC032033}" dt="2024-03-01T08:13:42.989" v="117" actId="20577"/>
        <pc:sldMkLst>
          <pc:docMk/>
          <pc:sldMk cId="3662842642" sldId="287"/>
        </pc:sldMkLst>
        <pc:spChg chg="mod">
          <ac:chgData name="Ramon Füglister (ZAG)" userId="1f89c619-9803-46fd-93dd-c466b62c0a62" providerId="ADAL" clId="{404721A9-6525-4350-A623-6EE2EC032033}" dt="2024-03-01T08:13:42.989" v="117" actId="20577"/>
          <ac:spMkLst>
            <pc:docMk/>
            <pc:sldMk cId="3662842642" sldId="287"/>
            <ac:spMk id="4" creationId="{833D56C6-85B9-D3BE-261E-C6828183217B}"/>
          </ac:spMkLst>
        </pc:spChg>
      </pc:sldChg>
      <pc:sldChg chg="modSp add del mod">
        <pc:chgData name="Ramon Füglister (ZAG)" userId="1f89c619-9803-46fd-93dd-c466b62c0a62" providerId="ADAL" clId="{404721A9-6525-4350-A623-6EE2EC032033}" dt="2024-03-01T08:13:07.207" v="22" actId="47"/>
        <pc:sldMkLst>
          <pc:docMk/>
          <pc:sldMk cId="4191576883" sldId="287"/>
        </pc:sldMkLst>
        <pc:spChg chg="mod">
          <ac:chgData name="Ramon Füglister (ZAG)" userId="1f89c619-9803-46fd-93dd-c466b62c0a62" providerId="ADAL" clId="{404721A9-6525-4350-A623-6EE2EC032033}" dt="2024-03-01T08:13:05.561" v="21" actId="6549"/>
          <ac:spMkLst>
            <pc:docMk/>
            <pc:sldMk cId="4191576883" sldId="287"/>
            <ac:spMk id="2" creationId="{77CF8377-38C2-F43F-8A00-D6508603FCA6}"/>
          </ac:spMkLst>
        </pc:spChg>
      </pc:sldChg>
      <pc:sldChg chg="addSp delSp modSp add del mod setBg">
        <pc:chgData name="Ramon Füglister (ZAG)" userId="1f89c619-9803-46fd-93dd-c466b62c0a62" providerId="ADAL" clId="{404721A9-6525-4350-A623-6EE2EC032033}" dt="2024-03-01T08:18:15.481" v="137" actId="47"/>
        <pc:sldMkLst>
          <pc:docMk/>
          <pc:sldMk cId="1306989677" sldId="288"/>
        </pc:sldMkLst>
        <pc:spChg chg="del">
          <ac:chgData name="Ramon Füglister (ZAG)" userId="1f89c619-9803-46fd-93dd-c466b62c0a62" providerId="ADAL" clId="{404721A9-6525-4350-A623-6EE2EC032033}" dt="2024-03-01T08:17:41.920" v="126" actId="478"/>
          <ac:spMkLst>
            <pc:docMk/>
            <pc:sldMk cId="1306989677" sldId="288"/>
            <ac:spMk id="2" creationId="{82A8483C-DC1D-551A-326B-0E685ED3F2D0}"/>
          </ac:spMkLst>
        </pc:spChg>
        <pc:spChg chg="del">
          <ac:chgData name="Ramon Füglister (ZAG)" userId="1f89c619-9803-46fd-93dd-c466b62c0a62" providerId="ADAL" clId="{404721A9-6525-4350-A623-6EE2EC032033}" dt="2024-03-01T08:17:48.993" v="130" actId="478"/>
          <ac:spMkLst>
            <pc:docMk/>
            <pc:sldMk cId="1306989677" sldId="288"/>
            <ac:spMk id="3" creationId="{CA8F738D-5287-F757-00CF-BE308B3A10B4}"/>
          </ac:spMkLst>
        </pc:spChg>
        <pc:spChg chg="add del mod">
          <ac:chgData name="Ramon Füglister (ZAG)" userId="1f89c619-9803-46fd-93dd-c466b62c0a62" providerId="ADAL" clId="{404721A9-6525-4350-A623-6EE2EC032033}" dt="2024-03-01T08:17:54.743" v="132" actId="478"/>
          <ac:spMkLst>
            <pc:docMk/>
            <pc:sldMk cId="1306989677" sldId="288"/>
            <ac:spMk id="6" creationId="{330A08E1-FB61-3632-D9FD-B5C5A284FA22}"/>
          </ac:spMkLst>
        </pc:spChg>
        <pc:spChg chg="add del mod">
          <ac:chgData name="Ramon Füglister (ZAG)" userId="1f89c619-9803-46fd-93dd-c466b62c0a62" providerId="ADAL" clId="{404721A9-6525-4350-A623-6EE2EC032033}" dt="2024-03-01T08:17:47.116" v="129" actId="478"/>
          <ac:spMkLst>
            <pc:docMk/>
            <pc:sldMk cId="1306989677" sldId="288"/>
            <ac:spMk id="8" creationId="{A933C545-EACE-9053-05CF-867CCB516794}"/>
          </ac:spMkLst>
        </pc:spChg>
        <pc:spChg chg="add">
          <ac:chgData name="Ramon Füglister (ZAG)" userId="1f89c619-9803-46fd-93dd-c466b62c0a62" providerId="ADAL" clId="{404721A9-6525-4350-A623-6EE2EC032033}" dt="2024-03-01T08:17:56.677" v="133" actId="26606"/>
          <ac:spMkLst>
            <pc:docMk/>
            <pc:sldMk cId="1306989677" sldId="288"/>
            <ac:spMk id="2055" creationId="{42A4FC2C-047E-45A5-965D-8E1E3BF09BC6}"/>
          </ac:spMkLst>
        </pc:spChg>
        <pc:picChg chg="del">
          <ac:chgData name="Ramon Füglister (ZAG)" userId="1f89c619-9803-46fd-93dd-c466b62c0a62" providerId="ADAL" clId="{404721A9-6525-4350-A623-6EE2EC032033}" dt="2024-03-01T08:17:43.058" v="127" actId="478"/>
          <ac:picMkLst>
            <pc:docMk/>
            <pc:sldMk cId="1306989677" sldId="288"/>
            <ac:picMk id="5" creationId="{697C2779-8016-F183-629B-0A23BD04F3AE}"/>
          </ac:picMkLst>
        </pc:picChg>
        <pc:picChg chg="del">
          <ac:chgData name="Ramon Füglister (ZAG)" userId="1f89c619-9803-46fd-93dd-c466b62c0a62" providerId="ADAL" clId="{404721A9-6525-4350-A623-6EE2EC032033}" dt="2024-03-01T08:17:44.174" v="128" actId="478"/>
          <ac:picMkLst>
            <pc:docMk/>
            <pc:sldMk cId="1306989677" sldId="288"/>
            <ac:picMk id="9" creationId="{82969D9A-8191-FB3C-D32B-BA1AE74D24E0}"/>
          </ac:picMkLst>
        </pc:picChg>
        <pc:picChg chg="add del mod">
          <ac:chgData name="Ramon Füglister (ZAG)" userId="1f89c619-9803-46fd-93dd-c466b62c0a62" providerId="ADAL" clId="{404721A9-6525-4350-A623-6EE2EC032033}" dt="2024-03-01T08:18:12.263" v="136" actId="478"/>
          <ac:picMkLst>
            <pc:docMk/>
            <pc:sldMk cId="1306989677" sldId="288"/>
            <ac:picMk id="2050" creationId="{38C9ADB0-9400-7396-CF82-A9D3247FA67C}"/>
          </ac:picMkLst>
        </pc:picChg>
      </pc:sldChg>
      <pc:sldChg chg="addSp delSp modSp add mod">
        <pc:chgData name="Ramon Füglister (ZAG)" userId="1f89c619-9803-46fd-93dd-c466b62c0a62" providerId="ADAL" clId="{404721A9-6525-4350-A623-6EE2EC032033}" dt="2024-03-01T08:26:26.481" v="232" actId="20577"/>
        <pc:sldMkLst>
          <pc:docMk/>
          <pc:sldMk cId="383632118" sldId="289"/>
        </pc:sldMkLst>
        <pc:spChg chg="del">
          <ac:chgData name="Ramon Füglister (ZAG)" userId="1f89c619-9803-46fd-93dd-c466b62c0a62" providerId="ADAL" clId="{404721A9-6525-4350-A623-6EE2EC032033}" dt="2024-03-01T08:18:28.575" v="142" actId="478"/>
          <ac:spMkLst>
            <pc:docMk/>
            <pc:sldMk cId="383632118" sldId="289"/>
            <ac:spMk id="2" creationId="{137C292E-A0AB-37EA-B7E0-37A5A33B51DB}"/>
          </ac:spMkLst>
        </pc:spChg>
        <pc:spChg chg="del">
          <ac:chgData name="Ramon Füglister (ZAG)" userId="1f89c619-9803-46fd-93dd-c466b62c0a62" providerId="ADAL" clId="{404721A9-6525-4350-A623-6EE2EC032033}" dt="2024-03-01T08:18:25.687" v="141" actId="478"/>
          <ac:spMkLst>
            <pc:docMk/>
            <pc:sldMk cId="383632118" sldId="289"/>
            <ac:spMk id="3" creationId="{5CBF2832-47D2-D6BB-FF5E-5EC1D8097663}"/>
          </ac:spMkLst>
        </pc:spChg>
        <pc:spChg chg="add del mod">
          <ac:chgData name="Ramon Füglister (ZAG)" userId="1f89c619-9803-46fd-93dd-c466b62c0a62" providerId="ADAL" clId="{404721A9-6525-4350-A623-6EE2EC032033}" dt="2024-03-01T08:18:23.087" v="140" actId="478"/>
          <ac:spMkLst>
            <pc:docMk/>
            <pc:sldMk cId="383632118" sldId="289"/>
            <ac:spMk id="6" creationId="{F2529B9A-EB9D-3227-9B1D-3A82AF8E8D49}"/>
          </ac:spMkLst>
        </pc:spChg>
        <pc:spChg chg="add del mod">
          <ac:chgData name="Ramon Füglister (ZAG)" userId="1f89c619-9803-46fd-93dd-c466b62c0a62" providerId="ADAL" clId="{404721A9-6525-4350-A623-6EE2EC032033}" dt="2024-03-01T08:18:31.371" v="143" actId="478"/>
          <ac:spMkLst>
            <pc:docMk/>
            <pc:sldMk cId="383632118" sldId="289"/>
            <ac:spMk id="8" creationId="{EA87D913-A20C-0605-BAB1-39F84C0ED45A}"/>
          </ac:spMkLst>
        </pc:spChg>
        <pc:spChg chg="add mod">
          <ac:chgData name="Ramon Füglister (ZAG)" userId="1f89c619-9803-46fd-93dd-c466b62c0a62" providerId="ADAL" clId="{404721A9-6525-4350-A623-6EE2EC032033}" dt="2024-03-01T08:26:26.481" v="232" actId="20577"/>
          <ac:spMkLst>
            <pc:docMk/>
            <pc:sldMk cId="383632118" sldId="289"/>
            <ac:spMk id="11" creationId="{92E3764A-F9D4-0581-6749-40C8E50A8548}"/>
          </ac:spMkLst>
        </pc:spChg>
        <pc:picChg chg="del">
          <ac:chgData name="Ramon Füglister (ZAG)" userId="1f89c619-9803-46fd-93dd-c466b62c0a62" providerId="ADAL" clId="{404721A9-6525-4350-A623-6EE2EC032033}" dt="2024-03-01T08:18:18.639" v="138" actId="478"/>
          <ac:picMkLst>
            <pc:docMk/>
            <pc:sldMk cId="383632118" sldId="289"/>
            <ac:picMk id="5" creationId="{5982E0F0-A3D2-DE50-71CA-1210BD8F52CA}"/>
          </ac:picMkLst>
        </pc:picChg>
        <pc:picChg chg="del">
          <ac:chgData name="Ramon Füglister (ZAG)" userId="1f89c619-9803-46fd-93dd-c466b62c0a62" providerId="ADAL" clId="{404721A9-6525-4350-A623-6EE2EC032033}" dt="2024-03-01T08:18:19.703" v="139" actId="478"/>
          <ac:picMkLst>
            <pc:docMk/>
            <pc:sldMk cId="383632118" sldId="289"/>
            <ac:picMk id="9" creationId="{9E8E9423-D295-454C-B360-148893BA631F}"/>
          </ac:picMkLst>
        </pc:picChg>
        <pc:picChg chg="add mod">
          <ac:chgData name="Ramon Füglister (ZAG)" userId="1f89c619-9803-46fd-93dd-c466b62c0a62" providerId="ADAL" clId="{404721A9-6525-4350-A623-6EE2EC032033}" dt="2024-03-01T08:18:34.542" v="145" actId="1076"/>
          <ac:picMkLst>
            <pc:docMk/>
            <pc:sldMk cId="383632118" sldId="289"/>
            <ac:picMk id="4098" creationId="{43D39282-BA62-EF3A-EBE9-B5DB442C302F}"/>
          </ac:picMkLst>
        </pc:picChg>
      </pc:sldChg>
      <pc:sldChg chg="addSp delSp modSp add mod ord">
        <pc:chgData name="Ramon Füglister (ZAG)" userId="1f89c619-9803-46fd-93dd-c466b62c0a62" providerId="ADAL" clId="{404721A9-6525-4350-A623-6EE2EC032033}" dt="2024-03-01T08:42:30.943" v="506" actId="20577"/>
        <pc:sldMkLst>
          <pc:docMk/>
          <pc:sldMk cId="3130264356" sldId="290"/>
        </pc:sldMkLst>
        <pc:spChg chg="add">
          <ac:chgData name="Ramon Füglister (ZAG)" userId="1f89c619-9803-46fd-93dd-c466b62c0a62" providerId="ADAL" clId="{404721A9-6525-4350-A623-6EE2EC032033}" dt="2024-03-01T08:23:21.330" v="189"/>
          <ac:spMkLst>
            <pc:docMk/>
            <pc:sldMk cId="3130264356" sldId="290"/>
            <ac:spMk id="2" creationId="{FC663FB1-3085-B553-E90F-DA660A818487}"/>
          </ac:spMkLst>
        </pc:spChg>
        <pc:spChg chg="add">
          <ac:chgData name="Ramon Füglister (ZAG)" userId="1f89c619-9803-46fd-93dd-c466b62c0a62" providerId="ADAL" clId="{404721A9-6525-4350-A623-6EE2EC032033}" dt="2024-03-01T08:24:07.901" v="197"/>
          <ac:spMkLst>
            <pc:docMk/>
            <pc:sldMk cId="3130264356" sldId="290"/>
            <ac:spMk id="6" creationId="{CA045341-6C83-67D5-5013-33B118620ACC}"/>
          </ac:spMkLst>
        </pc:spChg>
        <pc:spChg chg="add mod">
          <ac:chgData name="Ramon Füglister (ZAG)" userId="1f89c619-9803-46fd-93dd-c466b62c0a62" providerId="ADAL" clId="{404721A9-6525-4350-A623-6EE2EC032033}" dt="2024-03-01T08:32:17.164" v="493" actId="207"/>
          <ac:spMkLst>
            <pc:docMk/>
            <pc:sldMk cId="3130264356" sldId="290"/>
            <ac:spMk id="9" creationId="{B857E4CC-05BE-0D23-7BC7-C5A1946D6F34}"/>
          </ac:spMkLst>
        </pc:spChg>
        <pc:spChg chg="add">
          <ac:chgData name="Ramon Füglister (ZAG)" userId="1f89c619-9803-46fd-93dd-c466b62c0a62" providerId="ADAL" clId="{404721A9-6525-4350-A623-6EE2EC032033}" dt="2024-03-01T08:27:34.150" v="250"/>
          <ac:spMkLst>
            <pc:docMk/>
            <pc:sldMk cId="3130264356" sldId="290"/>
            <ac:spMk id="10" creationId="{3B6DB97F-6697-4A18-D374-F9A05C40FBD1}"/>
          </ac:spMkLst>
        </pc:spChg>
        <pc:spChg chg="del mod">
          <ac:chgData name="Ramon Füglister (ZAG)" userId="1f89c619-9803-46fd-93dd-c466b62c0a62" providerId="ADAL" clId="{404721A9-6525-4350-A623-6EE2EC032033}" dt="2024-03-01T08:29:12.976" v="278" actId="478"/>
          <ac:spMkLst>
            <pc:docMk/>
            <pc:sldMk cId="3130264356" sldId="290"/>
            <ac:spMk id="11" creationId="{2FE35F50-B133-B8BA-39D5-C56F219DC951}"/>
          </ac:spMkLst>
        </pc:spChg>
        <pc:spChg chg="add del">
          <ac:chgData name="Ramon Füglister (ZAG)" userId="1f89c619-9803-46fd-93dd-c466b62c0a62" providerId="ADAL" clId="{404721A9-6525-4350-A623-6EE2EC032033}" dt="2024-03-01T08:28:54.885" v="272" actId="22"/>
          <ac:spMkLst>
            <pc:docMk/>
            <pc:sldMk cId="3130264356" sldId="290"/>
            <ac:spMk id="14" creationId="{DA29D6E0-5B13-3D41-432F-30494CF4F989}"/>
          </ac:spMkLst>
        </pc:spChg>
        <pc:spChg chg="add mod">
          <ac:chgData name="Ramon Füglister (ZAG)" userId="1f89c619-9803-46fd-93dd-c466b62c0a62" providerId="ADAL" clId="{404721A9-6525-4350-A623-6EE2EC032033}" dt="2024-03-01T08:32:23.635" v="494" actId="123"/>
          <ac:spMkLst>
            <pc:docMk/>
            <pc:sldMk cId="3130264356" sldId="290"/>
            <ac:spMk id="16" creationId="{DA9A0EFD-A3D9-59FC-4247-892149198F54}"/>
          </ac:spMkLst>
        </pc:spChg>
        <pc:spChg chg="add mod">
          <ac:chgData name="Ramon Füglister (ZAG)" userId="1f89c619-9803-46fd-93dd-c466b62c0a62" providerId="ADAL" clId="{404721A9-6525-4350-A623-6EE2EC032033}" dt="2024-03-01T08:42:30.943" v="506" actId="20577"/>
          <ac:spMkLst>
            <pc:docMk/>
            <pc:sldMk cId="3130264356" sldId="290"/>
            <ac:spMk id="18" creationId="{CA7A2772-DA2C-9E7B-C8C9-4C1849692657}"/>
          </ac:spMkLst>
        </pc:spChg>
        <pc:picChg chg="add del mod">
          <ac:chgData name="Ramon Füglister (ZAG)" userId="1f89c619-9803-46fd-93dd-c466b62c0a62" providerId="ADAL" clId="{404721A9-6525-4350-A623-6EE2EC032033}" dt="2024-03-01T08:23:45.894" v="193" actId="478"/>
          <ac:picMkLst>
            <pc:docMk/>
            <pc:sldMk cId="3130264356" sldId="290"/>
            <ac:picMk id="3" creationId="{D323FC29-68CB-8F46-F809-30D9354F22D5}"/>
          </ac:picMkLst>
        </pc:picChg>
        <pc:picChg chg="add mod">
          <ac:chgData name="Ramon Füglister (ZAG)" userId="1f89c619-9803-46fd-93dd-c466b62c0a62" providerId="ADAL" clId="{404721A9-6525-4350-A623-6EE2EC032033}" dt="2024-03-01T08:24:27.070" v="203" actId="14100"/>
          <ac:picMkLst>
            <pc:docMk/>
            <pc:sldMk cId="3130264356" sldId="290"/>
            <ac:picMk id="5" creationId="{D9C17F3D-CF5A-E61A-5DC2-2DF5C869637A}"/>
          </ac:picMkLst>
        </pc:picChg>
        <pc:picChg chg="add mod">
          <ac:chgData name="Ramon Füglister (ZAG)" userId="1f89c619-9803-46fd-93dd-c466b62c0a62" providerId="ADAL" clId="{404721A9-6525-4350-A623-6EE2EC032033}" dt="2024-03-01T08:27:47.384" v="254" actId="14100"/>
          <ac:picMkLst>
            <pc:docMk/>
            <pc:sldMk cId="3130264356" sldId="290"/>
            <ac:picMk id="7" creationId="{2854245E-8700-448A-A379-35BBB7E54985}"/>
          </ac:picMkLst>
        </pc:picChg>
        <pc:picChg chg="add mod">
          <ac:chgData name="Ramon Füglister (ZAG)" userId="1f89c619-9803-46fd-93dd-c466b62c0a62" providerId="ADAL" clId="{404721A9-6525-4350-A623-6EE2EC032033}" dt="2024-03-01T08:27:44.209" v="253" actId="1076"/>
          <ac:picMkLst>
            <pc:docMk/>
            <pc:sldMk cId="3130264356" sldId="290"/>
            <ac:picMk id="12" creationId="{5759D8C8-9910-A897-829A-03A6817E7BB7}"/>
          </ac:picMkLst>
        </pc:picChg>
        <pc:picChg chg="del">
          <ac:chgData name="Ramon Füglister (ZAG)" userId="1f89c619-9803-46fd-93dd-c466b62c0a62" providerId="ADAL" clId="{404721A9-6525-4350-A623-6EE2EC032033}" dt="2024-03-01T08:20:03.302" v="165" actId="478"/>
          <ac:picMkLst>
            <pc:docMk/>
            <pc:sldMk cId="3130264356" sldId="290"/>
            <ac:picMk id="4098" creationId="{E07B1B5C-D708-69BD-B1FF-662B51DF7DB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5091B5-D2CD-6CBB-C079-7960FF936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2BF760-5BE5-42D9-2238-D1C2258DC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6C3831-87F0-837D-D8AD-FA5B5D141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267531B-F022-A2FF-24CE-988C5D166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0B4B78-92A1-9936-5CC4-D6B96B5EC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729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F189BD-6488-9D34-9755-DD6436991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70176E0-578D-225C-6900-02B5164B1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60EEE7-1EBF-895C-04D4-96ADDDDE1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6C09A79-214A-8CC0-5084-DD303128E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7C7985F-2295-DBDA-3391-170CDEC25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91143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6217D89-2835-C3FA-8116-F201015276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236A24B-58FD-6C82-C855-BE09EB314D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98E05C-1973-4AA5-6B90-8A9FCFCF2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E61C656-D420-6BE9-90D7-7C1DDF7B2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B6615F-A336-3A29-6A8D-E0380F44F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47845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6A01FA-8781-367A-2201-EB831F730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5CC2E5-EDAF-9444-3C0C-878B547D9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5E8678-447E-A156-7C4D-4ABF6B9E9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8D3A54-7D1C-F315-422B-7F7104818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B6BA1CD-441D-62B4-EBAB-40EA3B03C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7354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17010C-58D5-1835-031D-9880111EE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4FB0087-8F5B-48A2-011D-662AA6BFD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19F09C-D6C9-9138-D566-48BB6DCC4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6431FD-E821-6960-D1EA-F2C6E54DA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070246-848C-77B4-E1F9-7C9CEA70A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31180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08FA9-C37C-D7AA-0841-20DA6BB72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DF3FC4-A413-F0FC-92F3-A5B5B82A2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CFCC165-50D2-B35C-4C1A-504C537FA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E1F17F3-1CEB-8DF2-25EC-25B39340C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C54CAAB-CB18-05AB-38C8-566052CE0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0077E1E-ED54-10E1-6772-8E01045F3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8885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BAEDBD-DEE1-F94A-1DED-D46ABA593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435C81-1117-DF9C-E26E-573A9C16F2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0E3445-9AE6-6431-AD60-30748D7F8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030C36E-3D08-0158-F57A-B70BA749B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BE4BF76-BF43-C9BB-6EE6-5ED90F052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2BFD0F2-61CC-5F07-FD90-FBC94C7C6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6DA285A-4D0D-C0E6-DC10-9940D9FD0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6F3C8A-F3F3-1B52-940F-83BEC3BFA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7648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A008CB-AD0D-A6BF-6F21-81329710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4A98E15-5EC0-E944-CE8C-FFFE3C478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1E0CF4B-0440-7E9B-2EC0-3833C5556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09423DB-842F-2AE8-2B71-10BF3CFAC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1231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6C33691-4C32-1C35-BFA3-7F067DD6A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71C7281-8D70-8666-15E0-6E22D54EF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325B269-B963-FF46-9A12-C2DDF6362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1827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B7E09C-69B7-BF98-9EF1-FB58899A9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C55447-2CE3-85DC-6631-FF087B649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BF9210B-A5AB-32A6-D78F-5AEE12866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8503F9-6BEA-167B-755E-0E0468C54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4C696E-6C81-9027-3884-83C505AD6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BACFFD-6054-D747-7F9A-0CAE4CC8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5539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6DFDD3-6B6F-C4B6-BF91-F1F92AD73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FE7F2C3-33AB-BEC0-700C-38CCBF9FD1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769B1B-F324-875E-D11A-C69264D6B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4245A4F-A702-5190-CD96-B8DF8701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3A6214D-5C19-CA79-806D-2E32E4805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9FE6D85-01AA-045E-4729-0F02FF750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1852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093D1E1-D7FC-DAD9-5711-A2F0D62B3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0D3FF3E-5220-1F6D-F203-2DC4FE230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781A6C-24D0-C65E-7B5C-64C845A678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55674-8F87-49C8-BED0-52518D490056}" type="datetimeFigureOut">
              <a:rPr lang="de-CH" smtClean="0"/>
              <a:t>01.03.2024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091E49-885B-908D-7764-513BEE480E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0A34CC-1B11-E225-ABCB-20E6DD71A0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769DB-BAF6-445E-9AFE-6DE06397F4D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72582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neusefulthing.org/p/centaurs-and-cyborgs-on-the-jagged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ww.youtube.com/watch?v=hJP5GqnTrNo&amp;t=77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iete.ai/" TargetMode="Externa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0.png"/><Relationship Id="rId5" Type="http://schemas.openxmlformats.org/officeDocument/2006/relationships/hyperlink" Target="https://openai.com/research/video-generation-models-as-world-simulators" TargetMode="Externa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rgainer.ai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svg"/><Relationship Id="rId7" Type="http://schemas.openxmlformats.org/officeDocument/2006/relationships/image" Target="../media/image27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openxmlformats.org/officeDocument/2006/relationships/image" Target="../media/image31.svg"/><Relationship Id="rId5" Type="http://schemas.openxmlformats.org/officeDocument/2006/relationships/image" Target="../media/image25.svg"/><Relationship Id="rId10" Type="http://schemas.openxmlformats.org/officeDocument/2006/relationships/image" Target="../media/image30.png"/><Relationship Id="rId4" Type="http://schemas.openxmlformats.org/officeDocument/2006/relationships/image" Target="../media/image24.png"/><Relationship Id="rId9" Type="http://schemas.openxmlformats.org/officeDocument/2006/relationships/image" Target="../media/image29.sv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openxmlformats.org/officeDocument/2006/relationships/image" Target="../media/image33.svg"/><Relationship Id="rId7" Type="http://schemas.openxmlformats.org/officeDocument/2006/relationships/image" Target="../media/image31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amonfueglister.github.io/werbeagentur/" TargetMode="Externa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oneusefulthing.org/p/signs-and-porten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B27A84-16D5-D2DF-E29C-CB1DA8092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42A5CA-DFB9-3346-960A-174BB717D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061" y="4524663"/>
            <a:ext cx="10515600" cy="1325563"/>
          </a:xfrm>
        </p:spPr>
        <p:txBody>
          <a:bodyPr>
            <a:noAutofit/>
          </a:bodyPr>
          <a:lstStyle/>
          <a:p>
            <a:pPr algn="ctr"/>
            <a:br>
              <a:rPr lang="de-CH" sz="4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4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Workshop Sprachförderung</a:t>
            </a:r>
            <a:br>
              <a:rPr lang="de-CH" sz="4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4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 Zürich</a:t>
            </a:r>
            <a:br>
              <a:rPr lang="de-CH" sz="48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de-CH" sz="4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Wenn Chat-GPT schreibt </a:t>
            </a:r>
            <a:b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Ramon Füglister</a:t>
            </a:r>
            <a:b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b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de-CH" sz="66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125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4E2A7C-35B8-5F5B-D439-AE7354D0FC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9C17F3D-CF5A-E61A-5DC2-2DF5C8696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3670446" cy="361696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854245E-8700-448A-A379-35BBB7E54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447" y="0"/>
            <a:ext cx="3725150" cy="361696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857E4CC-05BE-0D23-7BC7-C5A1946D6F34}"/>
              </a:ext>
            </a:extLst>
          </p:cNvPr>
          <p:cNvSpPr txBox="1"/>
          <p:nvPr/>
        </p:nvSpPr>
        <p:spPr>
          <a:xfrm>
            <a:off x="7395596" y="3786297"/>
            <a:ext cx="487768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/imagine herd of brainwashed and dumb looking rabbits cheering enthusiastically for the rabbit dictator "Fluffy Bunny", "Fluffy Bunny" is standing on a podium, scene is located at the foot of the </a:t>
            </a:r>
            <a:r>
              <a:rPr lang="en-US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matterhorn</a:t>
            </a:r>
            <a:r>
              <a:rPr lang="en-US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propaganda, masterpiece, Midjourney v6</a:t>
            </a:r>
            <a:endParaRPr lang="de-CH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759D8C8-9910-A897-829A-03A6817E7B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5597" y="1"/>
            <a:ext cx="4796403" cy="3616960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DA9A0EFD-A3D9-59FC-4247-892149198F54}"/>
              </a:ext>
            </a:extLst>
          </p:cNvPr>
          <p:cNvSpPr txBox="1"/>
          <p:nvPr/>
        </p:nvSpPr>
        <p:spPr>
          <a:xfrm>
            <a:off x="10160" y="3698598"/>
            <a:ext cx="366028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imagine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photo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of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crowd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of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evil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but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very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cute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and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armed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highly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detailed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antropomorphic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rabbits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invade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bundeshaus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berne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with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tanks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highquality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black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and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white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photo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propaganda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revolutionary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masterpiece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eisenstadt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Midjourney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v6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CA7A2772-DA2C-9E7B-C8C9-4C1849692657}"/>
              </a:ext>
            </a:extLst>
          </p:cNvPr>
          <p:cNvSpPr txBox="1"/>
          <p:nvPr/>
        </p:nvSpPr>
        <p:spPr>
          <a:xfrm>
            <a:off x="3815981" y="3736263"/>
            <a:ext cx="343408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imagine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photo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of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comrade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leader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Fluffy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Bunny, a 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very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cute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and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highly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detailed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antropomorphic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dictator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standing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at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de-CH" b="1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b="1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bundes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haus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in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berne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de-CH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Midjourney</a:t>
            </a:r>
            <a:r>
              <a:rPr lang="de-CH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v6</a:t>
            </a:r>
            <a:endParaRPr lang="de-CH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264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atze1">
            <a:hlinkClick r:id="" action="ppaction://media"/>
            <a:extLst>
              <a:ext uri="{FF2B5EF4-FFF2-40B4-BE49-F238E27FC236}">
                <a16:creationId xmlns:a16="http://schemas.microsoft.com/office/drawing/2014/main" id="{56C35A94-B25A-E2A0-30FF-C628AC68AD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06560" y="1829833"/>
            <a:ext cx="2853359" cy="262465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C6DD86B2-F9C3-E9EC-FEA4-751D1A9BA94E}"/>
              </a:ext>
            </a:extLst>
          </p:cNvPr>
          <p:cNvSpPr txBox="1"/>
          <p:nvPr/>
        </p:nvSpPr>
        <p:spPr>
          <a:xfrm>
            <a:off x="2451652" y="4543695"/>
            <a:ext cx="89452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</a:t>
            </a:r>
            <a:endParaRPr lang="de-CH" sz="80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9E8A20C-F579-35A6-2C52-585A544E30C4}"/>
              </a:ext>
            </a:extLst>
          </p:cNvPr>
          <p:cNvSpPr txBox="1"/>
          <p:nvPr/>
        </p:nvSpPr>
        <p:spPr>
          <a:xfrm>
            <a:off x="8547651" y="4556129"/>
            <a:ext cx="89452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</a:t>
            </a:r>
            <a:endParaRPr lang="de-CH" sz="8000" dirty="0"/>
          </a:p>
        </p:txBody>
      </p:sp>
      <p:pic>
        <p:nvPicPr>
          <p:cNvPr id="11" name="katze2">
            <a:hlinkClick r:id="" action="ppaction://media"/>
            <a:extLst>
              <a:ext uri="{FF2B5EF4-FFF2-40B4-BE49-F238E27FC236}">
                <a16:creationId xmlns:a16="http://schemas.microsoft.com/office/drawing/2014/main" id="{9CAAC0E6-8480-19F8-FBC8-089A7E8D4EA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61883" y="1829832"/>
            <a:ext cx="2866059" cy="262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26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7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64349036-C100-975E-9DE0-ECFD26DFA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28" y="1219143"/>
            <a:ext cx="9142979" cy="3601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081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8D04F39-4D81-B4F5-B682-C2C5E9E151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86" r="4168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EF46A04D-DDBE-C508-5694-ED9151EE8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57" y="114301"/>
            <a:ext cx="6834749" cy="1807305"/>
          </a:xfrm>
        </p:spPr>
        <p:txBody>
          <a:bodyPr>
            <a:noAutofit/>
          </a:bodyPr>
          <a:lstStyle/>
          <a:p>
            <a: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LLM freie Zonen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ACFA25AA-D9BB-C7DA-41A7-A95529E66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82" y="2230473"/>
            <a:ext cx="6709025" cy="2397054"/>
          </a:xfrm>
        </p:spPr>
        <p:txBody>
          <a:bodyPr>
            <a:noAutofit/>
          </a:bodyPr>
          <a:lstStyle/>
          <a:p>
            <a:r>
              <a:rPr lang="de-CH" sz="4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Basisfertigkeiten</a:t>
            </a:r>
          </a:p>
          <a:p>
            <a:r>
              <a:rPr lang="de-CH" sz="4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Textsorten (überflüssig?)</a:t>
            </a:r>
          </a:p>
          <a:p>
            <a:endParaRPr lang="de-CH" sz="48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de-CH" sz="48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21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9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1A8676D-6231-AA5F-0007-91D4FF979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178" y="-170867"/>
            <a:ext cx="7397393" cy="1807305"/>
          </a:xfrm>
        </p:spPr>
        <p:txBody>
          <a:bodyPr>
            <a:noAutofit/>
          </a:bodyPr>
          <a:lstStyle/>
          <a:p>
            <a: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LLMs in </a:t>
            </a:r>
            <a:r>
              <a:rPr lang="de-CH" sz="66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</a:t>
            </a:r>
            <a: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Wild!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43124F-7F56-5CD2-E757-3687B88D26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88" r="4423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E7E1C9-ACD4-653E-90EE-C5AE6385D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7009" y="2281548"/>
            <a:ext cx="6674479" cy="3843666"/>
          </a:xfrm>
        </p:spPr>
        <p:txBody>
          <a:bodyPr>
            <a:noAutofit/>
          </a:bodyPr>
          <a:lstStyle/>
          <a:p>
            <a:r>
              <a:rPr lang="de-CH" sz="4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Individualisiertes Feedback </a:t>
            </a:r>
          </a:p>
          <a:p>
            <a:r>
              <a:rPr lang="de-CH" sz="4800" b="1" dirty="0">
                <a:solidFill>
                  <a:schemeClr val="bg1"/>
                </a:solidFill>
                <a:highlight>
                  <a:srgbClr val="00FFFF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Generative Modelle als multimodale Weltsimulatoren</a:t>
            </a:r>
            <a:endParaRPr lang="de-CH" sz="4800" b="1" dirty="0">
              <a:solidFill>
                <a:schemeClr val="bg1"/>
              </a:solidFill>
              <a:highlight>
                <a:srgbClr val="00FFFF"/>
              </a:highlight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83A89F1-EB65-DFDB-999B-FB0EB8DC2434}"/>
              </a:ext>
            </a:extLst>
          </p:cNvPr>
          <p:cNvSpPr txBox="1"/>
          <p:nvPr/>
        </p:nvSpPr>
        <p:spPr>
          <a:xfrm>
            <a:off x="5264508" y="6306941"/>
            <a:ext cx="760326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https://www.oneusefulthing.org/p/centaurs-and-cyborgs-on-the-jagged</a:t>
            </a:r>
            <a:r>
              <a:rPr lang="de-CH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7609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7EE897-2EFC-A3CD-3B8A-733347D86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6935" y="5511044"/>
            <a:ext cx="7259569" cy="41836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CH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https://www.youtube.com/watch?v=hJP5GqnTrNo&amp;t=77s</a:t>
            </a:r>
            <a:r>
              <a:rPr lang="de-CH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AFB73D6-423B-4246-3294-97B3EAE09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2477" y="2612531"/>
            <a:ext cx="3732747" cy="241508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D8D89D8-C353-12FC-6C83-BC985C0B1E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977" y="2612531"/>
            <a:ext cx="3134476" cy="2415087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0BD9D1F-BEA9-7659-254E-0F93165A6C36}"/>
              </a:ext>
            </a:extLst>
          </p:cNvPr>
          <p:cNvSpPr txBox="1">
            <a:spLocks/>
          </p:cNvSpPr>
          <p:nvPr/>
        </p:nvSpPr>
        <p:spPr>
          <a:xfrm>
            <a:off x="1202911" y="5511044"/>
            <a:ext cx="6398794" cy="418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de-CH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https://www.fiete.ai</a:t>
            </a:r>
            <a:r>
              <a:rPr lang="de-CH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7275888-534E-EDD4-C1A8-68E67118EEA2}"/>
              </a:ext>
            </a:extLst>
          </p:cNvPr>
          <p:cNvSpPr txBox="1"/>
          <p:nvPr/>
        </p:nvSpPr>
        <p:spPr>
          <a:xfrm>
            <a:off x="0" y="155589"/>
            <a:ext cx="1219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CH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Individualisiertes Feedback </a:t>
            </a:r>
          </a:p>
        </p:txBody>
      </p:sp>
    </p:spTree>
    <p:extLst>
      <p:ext uri="{BB962C8B-B14F-4D97-AF65-F5344CB8AC3E}">
        <p14:creationId xmlns:p14="http://schemas.microsoft.com/office/powerpoint/2010/main" val="2641378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D9B104F-8DED-49BC-BF2D-304D50D312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25" y="2243245"/>
            <a:ext cx="6487336" cy="3004615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5C4DB80-873B-6D07-DC6B-8C62467E060C}"/>
              </a:ext>
            </a:extLst>
          </p:cNvPr>
          <p:cNvSpPr txBox="1"/>
          <p:nvPr/>
        </p:nvSpPr>
        <p:spPr>
          <a:xfrm>
            <a:off x="132125" y="6392374"/>
            <a:ext cx="94162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https://openai.com/research/video-generation-models-as-world-simulators</a:t>
            </a:r>
            <a:r>
              <a:rPr lang="de-CH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30237DE-71F4-4788-1A12-1E58874E9702}"/>
              </a:ext>
            </a:extLst>
          </p:cNvPr>
          <p:cNvSpPr txBox="1"/>
          <p:nvPr/>
        </p:nvSpPr>
        <p:spPr>
          <a:xfrm>
            <a:off x="0" y="155589"/>
            <a:ext cx="12192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CH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Generative Modelle als multimodale Weltsimulatoren</a:t>
            </a:r>
          </a:p>
        </p:txBody>
      </p:sp>
      <p:pic>
        <p:nvPicPr>
          <p:cNvPr id="7" name="e1">
            <a:hlinkClick r:id="" action="ppaction://media"/>
            <a:extLst>
              <a:ext uri="{FF2B5EF4-FFF2-40B4-BE49-F238E27FC236}">
                <a16:creationId xmlns:a16="http://schemas.microsoft.com/office/drawing/2014/main" id="{297CF000-F1CA-30E6-A132-66475A71D2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88731" y="2243245"/>
            <a:ext cx="5052443" cy="300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95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1B6AA5A8-7DC5-B02A-B4D1-1D219D11E2EA}"/>
              </a:ext>
            </a:extLst>
          </p:cNvPr>
          <p:cNvSpPr txBox="1"/>
          <p:nvPr/>
        </p:nvSpPr>
        <p:spPr>
          <a:xfrm>
            <a:off x="303311" y="989626"/>
            <a:ext cx="602973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CH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Weltsimulatoren</a:t>
            </a:r>
          </a:p>
          <a:p>
            <a:pPr algn="ctr"/>
            <a:r>
              <a:rPr lang="de-CH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=</a:t>
            </a:r>
          </a:p>
          <a:p>
            <a:pPr algn="ctr"/>
            <a:r>
              <a:rPr lang="de-CH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simulierte Sprachwelten.</a:t>
            </a:r>
            <a:endParaRPr lang="de-CH" sz="6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88038A7-D312-CC2E-A95B-C3129D330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872" y="656355"/>
            <a:ext cx="2834515" cy="445219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5184072-FBCC-A4AB-2F87-48443A88B43C}"/>
              </a:ext>
            </a:extLst>
          </p:cNvPr>
          <p:cNvSpPr txBox="1"/>
          <p:nvPr/>
        </p:nvSpPr>
        <p:spPr>
          <a:xfrm>
            <a:off x="8636723" y="5351539"/>
            <a:ext cx="109511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https://www.bargainer.ai/</a:t>
            </a:r>
            <a:r>
              <a:rPr lang="de-CH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8837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Professorin mit einfarbiger Füllung">
            <a:extLst>
              <a:ext uri="{FF2B5EF4-FFF2-40B4-BE49-F238E27FC236}">
                <a16:creationId xmlns:a16="http://schemas.microsoft.com/office/drawing/2014/main" id="{762678D4-235F-B039-FA80-6032ADFA65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477" y="2532244"/>
            <a:ext cx="1348269" cy="1348269"/>
          </a:xfrm>
          <a:prstGeom prst="rect">
            <a:avLst/>
          </a:prstGeom>
        </p:spPr>
      </p:pic>
      <p:pic>
        <p:nvPicPr>
          <p:cNvPr id="8" name="Grafik 7" descr="Roboter mit einfarbiger Füllung">
            <a:extLst>
              <a:ext uri="{FF2B5EF4-FFF2-40B4-BE49-F238E27FC236}">
                <a16:creationId xmlns:a16="http://schemas.microsoft.com/office/drawing/2014/main" id="{964B591F-EBEE-1D68-9E7C-4BCD00E3D6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39009" y="386765"/>
            <a:ext cx="1497189" cy="1355653"/>
          </a:xfrm>
          <a:prstGeom prst="rect">
            <a:avLst/>
          </a:prstGeom>
        </p:spPr>
      </p:pic>
      <p:pic>
        <p:nvPicPr>
          <p:cNvPr id="10" name="Grafik 9" descr="Schulmädchen mit einfarbiger Füllung">
            <a:extLst>
              <a:ext uri="{FF2B5EF4-FFF2-40B4-BE49-F238E27FC236}">
                <a16:creationId xmlns:a16="http://schemas.microsoft.com/office/drawing/2014/main" id="{2B81912F-8E7E-16D6-7140-F063201DFF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33545" y="2532244"/>
            <a:ext cx="1587358" cy="1587358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7E41C9C-4BEC-6F40-65DA-A72E8DC9773F}"/>
              </a:ext>
            </a:extLst>
          </p:cNvPr>
          <p:cNvCxnSpPr/>
          <p:nvPr/>
        </p:nvCxnSpPr>
        <p:spPr>
          <a:xfrm flipH="1" flipV="1">
            <a:off x="6821914" y="1611908"/>
            <a:ext cx="1304818" cy="1168685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BB80F6D-BE28-4976-F683-0E480EA2D6F4}"/>
              </a:ext>
            </a:extLst>
          </p:cNvPr>
          <p:cNvCxnSpPr>
            <a:cxnSpLocks/>
          </p:cNvCxnSpPr>
          <p:nvPr/>
        </p:nvCxnSpPr>
        <p:spPr>
          <a:xfrm flipH="1">
            <a:off x="5010635" y="3325923"/>
            <a:ext cx="1995114" cy="0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3AF31D57-C64C-C173-6394-70D447C65371}"/>
              </a:ext>
            </a:extLst>
          </p:cNvPr>
          <p:cNvCxnSpPr>
            <a:cxnSpLocks/>
          </p:cNvCxnSpPr>
          <p:nvPr/>
        </p:nvCxnSpPr>
        <p:spPr>
          <a:xfrm flipV="1">
            <a:off x="3841819" y="1742418"/>
            <a:ext cx="1497190" cy="1119883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74E92E1-1EBA-9746-0C27-11C801125B51}"/>
              </a:ext>
            </a:extLst>
          </p:cNvPr>
          <p:cNvCxnSpPr>
            <a:cxnSpLocks/>
          </p:cNvCxnSpPr>
          <p:nvPr/>
        </p:nvCxnSpPr>
        <p:spPr>
          <a:xfrm flipH="1">
            <a:off x="6836198" y="4221652"/>
            <a:ext cx="1497045" cy="1142042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7047EFE3-2F9E-B3B7-7B07-85981458E8A8}"/>
              </a:ext>
            </a:extLst>
          </p:cNvPr>
          <p:cNvCxnSpPr>
            <a:cxnSpLocks/>
          </p:cNvCxnSpPr>
          <p:nvPr/>
        </p:nvCxnSpPr>
        <p:spPr>
          <a:xfrm>
            <a:off x="5134339" y="3661601"/>
            <a:ext cx="1995114" cy="0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B9E9D1F6-F4E0-40BB-FB71-FAF4A4675E89}"/>
              </a:ext>
            </a:extLst>
          </p:cNvPr>
          <p:cNvCxnSpPr>
            <a:cxnSpLocks/>
          </p:cNvCxnSpPr>
          <p:nvPr/>
        </p:nvCxnSpPr>
        <p:spPr>
          <a:xfrm>
            <a:off x="4090124" y="4119602"/>
            <a:ext cx="1257486" cy="1151826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4" name="Grafik 33" descr="Chat mit einfarbiger Füllung">
            <a:extLst>
              <a:ext uri="{FF2B5EF4-FFF2-40B4-BE49-F238E27FC236}">
                <a16:creationId xmlns:a16="http://schemas.microsoft.com/office/drawing/2014/main" id="{37159A95-6458-1317-DCFD-17E49B0536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24384" y="1702501"/>
            <a:ext cx="599858" cy="599858"/>
          </a:xfrm>
          <a:prstGeom prst="rect">
            <a:avLst/>
          </a:prstGeom>
        </p:spPr>
      </p:pic>
      <p:pic>
        <p:nvPicPr>
          <p:cNvPr id="37" name="Grafik 36" descr="Chat mit einfarbiger Füllung">
            <a:extLst>
              <a:ext uri="{FF2B5EF4-FFF2-40B4-BE49-F238E27FC236}">
                <a16:creationId xmlns:a16="http://schemas.microsoft.com/office/drawing/2014/main" id="{4336503D-A786-DCFD-BBA6-965A044F66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87674" y="2624015"/>
            <a:ext cx="599858" cy="599858"/>
          </a:xfrm>
          <a:prstGeom prst="rect">
            <a:avLst/>
          </a:prstGeom>
        </p:spPr>
      </p:pic>
      <p:pic>
        <p:nvPicPr>
          <p:cNvPr id="38" name="Grafik 37" descr="Chat mit einfarbiger Füllung">
            <a:extLst>
              <a:ext uri="{FF2B5EF4-FFF2-40B4-BE49-F238E27FC236}">
                <a16:creationId xmlns:a16="http://schemas.microsoft.com/office/drawing/2014/main" id="{67F975CE-C514-BE37-94A8-4157B62758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05423" y="1742418"/>
            <a:ext cx="599858" cy="599858"/>
          </a:xfrm>
          <a:prstGeom prst="rect">
            <a:avLst/>
          </a:prstGeom>
        </p:spPr>
      </p:pic>
      <p:pic>
        <p:nvPicPr>
          <p:cNvPr id="3" name="Grafik 2" descr="Erdkugel: Amerika mit einfarbiger Füllung">
            <a:extLst>
              <a:ext uri="{FF2B5EF4-FFF2-40B4-BE49-F238E27FC236}">
                <a16:creationId xmlns:a16="http://schemas.microsoft.com/office/drawing/2014/main" id="{A70B72C3-9C64-40F5-B340-F8780E0A5C4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68446" y="5127055"/>
            <a:ext cx="1103003" cy="1103003"/>
          </a:xfrm>
          <a:prstGeom prst="rect">
            <a:avLst/>
          </a:prstGeom>
        </p:spPr>
      </p:pic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41616672-5086-BEC6-07FC-CAC2C436D6E2}"/>
              </a:ext>
            </a:extLst>
          </p:cNvPr>
          <p:cNvCxnSpPr>
            <a:cxnSpLocks/>
          </p:cNvCxnSpPr>
          <p:nvPr/>
        </p:nvCxnSpPr>
        <p:spPr>
          <a:xfrm flipH="1">
            <a:off x="4026039" y="2041325"/>
            <a:ext cx="1497045" cy="1142042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C03342A0-F8C4-4490-F2DF-33123AC99331}"/>
              </a:ext>
            </a:extLst>
          </p:cNvPr>
          <p:cNvCxnSpPr>
            <a:cxnSpLocks/>
          </p:cNvCxnSpPr>
          <p:nvPr/>
        </p:nvCxnSpPr>
        <p:spPr>
          <a:xfrm>
            <a:off x="6567458" y="1993727"/>
            <a:ext cx="1257486" cy="1151826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9DB67DAC-ACFA-1D0E-6BC2-B0EFB7F8E12C}"/>
              </a:ext>
            </a:extLst>
          </p:cNvPr>
          <p:cNvCxnSpPr>
            <a:cxnSpLocks/>
          </p:cNvCxnSpPr>
          <p:nvPr/>
        </p:nvCxnSpPr>
        <p:spPr>
          <a:xfrm flipH="1" flipV="1">
            <a:off x="4386248" y="3865993"/>
            <a:ext cx="1248773" cy="1094543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DCB98E8A-94E3-48E9-056B-49460770E181}"/>
              </a:ext>
            </a:extLst>
          </p:cNvPr>
          <p:cNvCxnSpPr>
            <a:cxnSpLocks/>
          </p:cNvCxnSpPr>
          <p:nvPr/>
        </p:nvCxnSpPr>
        <p:spPr>
          <a:xfrm flipV="1">
            <a:off x="6604873" y="3979587"/>
            <a:ext cx="1521859" cy="1150938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8" name="Grafik 17" descr="Chat mit einfarbiger Füllung">
            <a:extLst>
              <a:ext uri="{FF2B5EF4-FFF2-40B4-BE49-F238E27FC236}">
                <a16:creationId xmlns:a16="http://schemas.microsoft.com/office/drawing/2014/main" id="{4E13DFB1-D385-DB4F-FB4C-030DAEED73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33545" y="4792673"/>
            <a:ext cx="599858" cy="599858"/>
          </a:xfrm>
          <a:prstGeom prst="rect">
            <a:avLst/>
          </a:prstGeom>
        </p:spPr>
      </p:pic>
      <p:pic>
        <p:nvPicPr>
          <p:cNvPr id="21" name="Grafik 20" descr="Chat mit einfarbiger Füllung">
            <a:extLst>
              <a:ext uri="{FF2B5EF4-FFF2-40B4-BE49-F238E27FC236}">
                <a16:creationId xmlns:a16="http://schemas.microsoft.com/office/drawing/2014/main" id="{C3135863-14EC-850D-9757-C2F02DEAE0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018510" y="4695515"/>
            <a:ext cx="599858" cy="599858"/>
          </a:xfrm>
          <a:prstGeom prst="rect">
            <a:avLst/>
          </a:prstGeom>
        </p:spPr>
      </p:pic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783614FF-31C3-E637-28C8-EECC72ED64CE}"/>
              </a:ext>
            </a:extLst>
          </p:cNvPr>
          <p:cNvCxnSpPr>
            <a:cxnSpLocks/>
          </p:cNvCxnSpPr>
          <p:nvPr/>
        </p:nvCxnSpPr>
        <p:spPr>
          <a:xfrm flipH="1">
            <a:off x="6782706" y="1155210"/>
            <a:ext cx="3209433" cy="0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5ADAF671-7A33-DECD-8D8B-8CB69DE065C6}"/>
              </a:ext>
            </a:extLst>
          </p:cNvPr>
          <p:cNvCxnSpPr>
            <a:cxnSpLocks/>
          </p:cNvCxnSpPr>
          <p:nvPr/>
        </p:nvCxnSpPr>
        <p:spPr>
          <a:xfrm flipV="1">
            <a:off x="9958711" y="1184574"/>
            <a:ext cx="0" cy="453373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65BBD406-0AF5-33D2-610E-02992A70FEBF}"/>
              </a:ext>
            </a:extLst>
          </p:cNvPr>
          <p:cNvCxnSpPr>
            <a:cxnSpLocks/>
          </p:cNvCxnSpPr>
          <p:nvPr/>
        </p:nvCxnSpPr>
        <p:spPr>
          <a:xfrm flipH="1">
            <a:off x="6630306" y="5685183"/>
            <a:ext cx="332840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8766084B-B47A-327D-04CB-480020D95AE8}"/>
              </a:ext>
            </a:extLst>
          </p:cNvPr>
          <p:cNvCxnSpPr>
            <a:cxnSpLocks/>
          </p:cNvCxnSpPr>
          <p:nvPr/>
        </p:nvCxnSpPr>
        <p:spPr>
          <a:xfrm>
            <a:off x="2324713" y="1186844"/>
            <a:ext cx="3198371" cy="0"/>
          </a:xfrm>
          <a:prstGeom prst="straightConnector1">
            <a:avLst/>
          </a:prstGeom>
          <a:ln w="7620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0EA5D8BA-4478-FD3C-2605-90A47CED1B82}"/>
              </a:ext>
            </a:extLst>
          </p:cNvPr>
          <p:cNvCxnSpPr>
            <a:cxnSpLocks/>
          </p:cNvCxnSpPr>
          <p:nvPr/>
        </p:nvCxnSpPr>
        <p:spPr>
          <a:xfrm flipV="1">
            <a:off x="2344591" y="1151444"/>
            <a:ext cx="0" cy="453373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>
            <a:extLst>
              <a:ext uri="{FF2B5EF4-FFF2-40B4-BE49-F238E27FC236}">
                <a16:creationId xmlns:a16="http://schemas.microsoft.com/office/drawing/2014/main" id="{F56E2924-5C40-5EF4-ED6E-892A5B1EA989}"/>
              </a:ext>
            </a:extLst>
          </p:cNvPr>
          <p:cNvCxnSpPr>
            <a:cxnSpLocks/>
          </p:cNvCxnSpPr>
          <p:nvPr/>
        </p:nvCxnSpPr>
        <p:spPr>
          <a:xfrm flipH="1">
            <a:off x="2306616" y="5678557"/>
            <a:ext cx="332840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186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1BA02A-B3BB-1B31-5D34-9D9241ABF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D17AEEDA-3BBE-AA4C-8F30-2D5E324B1669}"/>
              </a:ext>
            </a:extLst>
          </p:cNvPr>
          <p:cNvSpPr txBox="1"/>
          <p:nvPr/>
        </p:nvSpPr>
        <p:spPr>
          <a:xfrm>
            <a:off x="46383" y="1139687"/>
            <a:ext cx="121920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CH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Beurteilung der sprachlichen Leistungen </a:t>
            </a:r>
            <a:r>
              <a:rPr lang="de-CH" sz="6000" b="1" dirty="0">
                <a:solidFill>
                  <a:schemeClr val="bg1"/>
                </a:solidFill>
                <a:highlight>
                  <a:srgbClr val="FF0000"/>
                </a:highlight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einzig möglich </a:t>
            </a:r>
            <a:r>
              <a:rPr lang="de-CH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aufgrund ihrer Wirkung auf den Weltsimulator /die Welt und die Reflexion derselben.</a:t>
            </a:r>
            <a:endParaRPr lang="de-CH" sz="6000" dirty="0"/>
          </a:p>
        </p:txBody>
      </p:sp>
    </p:spTree>
    <p:extLst>
      <p:ext uri="{BB962C8B-B14F-4D97-AF65-F5344CB8AC3E}">
        <p14:creationId xmlns:p14="http://schemas.microsoft.com/office/powerpoint/2010/main" val="363633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55659A-BD31-790D-351A-0C7A61865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33D56C6-85B9-D3BE-261E-C68281832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23944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Aufgabe:</a:t>
            </a:r>
            <a:b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12 Fälle – was könnt ihr besser als die AI?</a:t>
            </a:r>
            <a:b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(10min)</a:t>
            </a:r>
          </a:p>
        </p:txBody>
      </p:sp>
    </p:spTree>
    <p:extLst>
      <p:ext uri="{BB962C8B-B14F-4D97-AF65-F5344CB8AC3E}">
        <p14:creationId xmlns:p14="http://schemas.microsoft.com/office/powerpoint/2010/main" val="3662842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EF4DBB-A5DA-50A0-6CDD-B7ED6B3F3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B6DE5A27-B8B6-AD0D-8FA0-AE7BA4F933B2}"/>
              </a:ext>
            </a:extLst>
          </p:cNvPr>
          <p:cNvGrpSpPr/>
          <p:nvPr/>
        </p:nvGrpSpPr>
        <p:grpSpPr>
          <a:xfrm>
            <a:off x="367133" y="1622338"/>
            <a:ext cx="5785801" cy="4030600"/>
            <a:chOff x="3605438" y="2735521"/>
            <a:chExt cx="5785801" cy="4030600"/>
          </a:xfrm>
        </p:grpSpPr>
        <p:pic>
          <p:nvPicPr>
            <p:cNvPr id="19" name="Grafik 18" descr="Prüfliste mit einfarbiger Füllung">
              <a:extLst>
                <a:ext uri="{FF2B5EF4-FFF2-40B4-BE49-F238E27FC236}">
                  <a16:creationId xmlns:a16="http://schemas.microsoft.com/office/drawing/2014/main" id="{AFCD3B55-8A09-D16C-C0F0-4FAB0E3F7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754713" y="5017828"/>
              <a:ext cx="1748293" cy="1748293"/>
            </a:xfrm>
            <a:prstGeom prst="rect">
              <a:avLst/>
            </a:prstGeom>
          </p:spPr>
        </p:pic>
        <p:pic>
          <p:nvPicPr>
            <p:cNvPr id="40" name="Grafik 39" descr="Chat mit einfarbiger Füllung">
              <a:extLst>
                <a:ext uri="{FF2B5EF4-FFF2-40B4-BE49-F238E27FC236}">
                  <a16:creationId xmlns:a16="http://schemas.microsoft.com/office/drawing/2014/main" id="{B439B270-ADF7-DDCC-8F4D-BB250B261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05438" y="2735521"/>
              <a:ext cx="1867480" cy="1867480"/>
            </a:xfrm>
            <a:prstGeom prst="rect">
              <a:avLst/>
            </a:prstGeom>
          </p:spPr>
        </p:pic>
        <p:cxnSp>
          <p:nvCxnSpPr>
            <p:cNvPr id="3" name="Gerade Verbindung mit Pfeil 2">
              <a:extLst>
                <a:ext uri="{FF2B5EF4-FFF2-40B4-BE49-F238E27FC236}">
                  <a16:creationId xmlns:a16="http://schemas.microsoft.com/office/drawing/2014/main" id="{58D1B6D8-E2BF-DD82-B65D-C6BC959EB06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95794" y="4400000"/>
              <a:ext cx="846221" cy="1048316"/>
            </a:xfrm>
            <a:prstGeom prst="straightConnector1">
              <a:avLst/>
            </a:prstGeom>
            <a:ln w="762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4" name="Gerade Verbindung mit Pfeil 3">
              <a:extLst>
                <a:ext uri="{FF2B5EF4-FFF2-40B4-BE49-F238E27FC236}">
                  <a16:creationId xmlns:a16="http://schemas.microsoft.com/office/drawing/2014/main" id="{CA161BCE-D656-6729-5848-6CFB1039151E}"/>
                </a:ext>
              </a:extLst>
            </p:cNvPr>
            <p:cNvCxnSpPr>
              <a:cxnSpLocks/>
            </p:cNvCxnSpPr>
            <p:nvPr/>
          </p:nvCxnSpPr>
          <p:spPr>
            <a:xfrm>
              <a:off x="5742015" y="3568700"/>
              <a:ext cx="1995114" cy="0"/>
            </a:xfrm>
            <a:prstGeom prst="straightConnector1">
              <a:avLst/>
            </a:prstGeom>
            <a:ln w="762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pic>
          <p:nvPicPr>
            <p:cNvPr id="5" name="Grafik 4" descr="Erdkugel: Amerika mit einfarbiger Füllung">
              <a:extLst>
                <a:ext uri="{FF2B5EF4-FFF2-40B4-BE49-F238E27FC236}">
                  <a16:creationId xmlns:a16="http://schemas.microsoft.com/office/drawing/2014/main" id="{5DD85539-3003-69D4-E305-977E3F8D0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992256" y="3059849"/>
              <a:ext cx="1398983" cy="1398983"/>
            </a:xfrm>
            <a:prstGeom prst="rect">
              <a:avLst/>
            </a:prstGeom>
          </p:spPr>
        </p:pic>
        <p:cxnSp>
          <p:nvCxnSpPr>
            <p:cNvPr id="7" name="Gerade Verbindung mit Pfeil 6">
              <a:extLst>
                <a:ext uri="{FF2B5EF4-FFF2-40B4-BE49-F238E27FC236}">
                  <a16:creationId xmlns:a16="http://schemas.microsoft.com/office/drawing/2014/main" id="{00DEAC0F-4820-BEF5-E381-A5DF5C7029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80371" y="3956340"/>
              <a:ext cx="1896979" cy="0"/>
            </a:xfrm>
            <a:prstGeom prst="straightConnector1">
              <a:avLst/>
            </a:prstGeom>
            <a:ln w="762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18" name="Gerade Verbindung mit Pfeil 17">
              <a:extLst>
                <a:ext uri="{FF2B5EF4-FFF2-40B4-BE49-F238E27FC236}">
                  <a16:creationId xmlns:a16="http://schemas.microsoft.com/office/drawing/2014/main" id="{CB5DF2D5-8647-E7F0-E990-275F57C7A5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490308" y="4400000"/>
              <a:ext cx="868904" cy="1048316"/>
            </a:xfrm>
            <a:prstGeom prst="straightConnector1">
              <a:avLst/>
            </a:prstGeom>
            <a:ln w="762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sp>
        <p:nvSpPr>
          <p:cNvPr id="8" name="Textfeld 7">
            <a:extLst>
              <a:ext uri="{FF2B5EF4-FFF2-40B4-BE49-F238E27FC236}">
                <a16:creationId xmlns:a16="http://schemas.microsoft.com/office/drawing/2014/main" id="{D7FE658D-0570-B6A9-B29E-0B4DBE781569}"/>
              </a:ext>
            </a:extLst>
          </p:cNvPr>
          <p:cNvSpPr txBox="1"/>
          <p:nvPr/>
        </p:nvSpPr>
        <p:spPr>
          <a:xfrm>
            <a:off x="157537" y="424080"/>
            <a:ext cx="1177604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CH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Assessment des Prozesshaften</a:t>
            </a:r>
            <a:endParaRPr lang="de-CH" sz="6000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A03AE91-8D0D-AF40-7A8E-ECEC507692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84039" y="2096135"/>
            <a:ext cx="5000983" cy="316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548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orschau Ihres QR Code">
            <a:extLst>
              <a:ext uri="{FF2B5EF4-FFF2-40B4-BE49-F238E27FC236}">
                <a16:creationId xmlns:a16="http://schemas.microsoft.com/office/drawing/2014/main" id="{8A0438D2-D006-B312-259A-18ECEE23D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073" y="2673637"/>
            <a:ext cx="2095500" cy="20955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7B37EA7A-19CD-C973-2696-2443CC8C8715}"/>
              </a:ext>
            </a:extLst>
          </p:cNvPr>
          <p:cNvSpPr txBox="1"/>
          <p:nvPr/>
        </p:nvSpPr>
        <p:spPr>
          <a:xfrm>
            <a:off x="0" y="247505"/>
            <a:ext cx="12192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CH" sz="6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Beispiel  "Werbeagentur gründen"</a:t>
            </a:r>
            <a:endParaRPr lang="de-CH" sz="60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AF2C907-2C3C-5A07-7D4F-6BD2BD7C011A}"/>
              </a:ext>
            </a:extLst>
          </p:cNvPr>
          <p:cNvSpPr txBox="1"/>
          <p:nvPr/>
        </p:nvSpPr>
        <p:spPr>
          <a:xfrm>
            <a:off x="3080988" y="2262809"/>
            <a:ext cx="1117828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3200" b="1" dirty="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https://ramonfueglister.github.io/werbeagentur/</a:t>
            </a:r>
            <a:endParaRPr lang="de-CH" sz="3200" b="1" dirty="0">
              <a:solidFill>
                <a:schemeClr val="bg1"/>
              </a:solidFill>
              <a:latin typeface="Roboto" panose="020F0502020204030204" pitchFamily="2" charset="0"/>
              <a:ea typeface="Roboto" panose="020F0502020204030204" pitchFamily="2" charset="0"/>
              <a:cs typeface="Roboto" panose="020F0502020204030204" pitchFamily="2" charset="0"/>
            </a:endParaRPr>
          </a:p>
          <a:p>
            <a:endParaRPr lang="de-CH" sz="3200" b="1" dirty="0">
              <a:solidFill>
                <a:schemeClr val="bg1"/>
              </a:solidFill>
              <a:latin typeface="Roboto" panose="020F0502020204030204" pitchFamily="2" charset="0"/>
              <a:ea typeface="Roboto" panose="020F0502020204030204" pitchFamily="2" charset="0"/>
              <a:cs typeface="Roboto" panose="020F0502020204030204" pitchFamily="2" charset="0"/>
            </a:endParaRPr>
          </a:p>
          <a:p>
            <a:r>
              <a:rPr lang="de-CH" sz="3200" b="1" dirty="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Was gefällt euch am Auftrag?</a:t>
            </a:r>
          </a:p>
          <a:p>
            <a:r>
              <a:rPr lang="de-CH" sz="3200" b="1" dirty="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Was könnte man verbessern/hinzufügen?</a:t>
            </a:r>
          </a:p>
          <a:p>
            <a:r>
              <a:rPr lang="de-CH" sz="3200" b="1" dirty="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Wie bewertet man sowas?</a:t>
            </a:r>
          </a:p>
          <a:p>
            <a:r>
              <a:rPr lang="de-CH" sz="3200" b="1" dirty="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4530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B4D184-752E-93AC-36C6-7A6F5EC07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559816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6000" b="1" dirty="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Die Grenzen meiner Sprache bedeuten die Grenzen meines Roboters.</a:t>
            </a:r>
          </a:p>
          <a:p>
            <a:pPr marL="0" indent="0">
              <a:buNone/>
            </a:pPr>
            <a:r>
              <a:rPr lang="de-DE" sz="6000" b="1" dirty="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-- Ludwig </a:t>
            </a:r>
            <a:r>
              <a:rPr lang="de-DE" sz="6000" b="1" dirty="0" err="1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  <a:t>Wittgendog</a:t>
            </a:r>
            <a:br>
              <a:rPr lang="de-DE" sz="6000" b="1" dirty="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</a:br>
            <a:br>
              <a:rPr lang="de-DE" sz="6000" b="1" dirty="0">
                <a:solidFill>
                  <a:schemeClr val="bg1"/>
                </a:solidFill>
                <a:latin typeface="Roboto" panose="020F0502020204030204" pitchFamily="2" charset="0"/>
                <a:ea typeface="Roboto" panose="020F0502020204030204" pitchFamily="2" charset="0"/>
                <a:cs typeface="Roboto" panose="020F0502020204030204" pitchFamily="2" charset="0"/>
              </a:rPr>
            </a:br>
            <a:endParaRPr lang="de-CH" sz="6000" b="1" dirty="0">
              <a:solidFill>
                <a:schemeClr val="bg1"/>
              </a:solidFill>
              <a:latin typeface="Roboto" panose="020F0502020204030204" pitchFamily="2" charset="0"/>
              <a:ea typeface="Roboto" panose="020F0502020204030204" pitchFamily="2" charset="0"/>
              <a:cs typeface="Roboto" panose="020F0502020204030204" pitchFamily="2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C765B0A-93BA-3D2C-3F59-3E2220F98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280" y="0"/>
            <a:ext cx="66192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28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76E025-5908-B914-E527-98BF7B565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2" descr="Ein Bild, das Im Haus, Spielzeug, Mobiliar, Waffe enthält.&#10;&#10;Automatisch generierte Beschreibung">
            <a:extLst>
              <a:ext uri="{FF2B5EF4-FFF2-40B4-BE49-F238E27FC236}">
                <a16:creationId xmlns:a16="http://schemas.microsoft.com/office/drawing/2014/main" id="{12E4DAD0-AE02-0667-5124-6A66F3E757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71" b="14490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8696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3141E041-A0A3-DBD9-3176-2FC6198BD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23944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AI: </a:t>
            </a:r>
            <a:b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Resistance </a:t>
            </a:r>
            <a:r>
              <a:rPr lang="de-CH" sz="96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is</a:t>
            </a:r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b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futile. </a:t>
            </a:r>
          </a:p>
        </p:txBody>
      </p:sp>
    </p:spTree>
    <p:extLst>
      <p:ext uri="{BB962C8B-B14F-4D97-AF65-F5344CB8AC3E}">
        <p14:creationId xmlns:p14="http://schemas.microsoft.com/office/powerpoint/2010/main" val="2852919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E474859-405E-BA32-E877-427B61A82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7610F9B-C07E-3E68-A4D6-6F26B20D8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734" y="1137056"/>
            <a:ext cx="4719104" cy="42037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B2E6501-DE31-9070-F0F3-EA16430C1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444" y="2330446"/>
            <a:ext cx="6518238" cy="18169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58281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D8EBE2E8-2D02-E072-08EB-6D1AFE8BB493}"/>
              </a:ext>
            </a:extLst>
          </p:cNvPr>
          <p:cNvSpPr txBox="1"/>
          <p:nvPr/>
        </p:nvSpPr>
        <p:spPr>
          <a:xfrm>
            <a:off x="231533" y="6237831"/>
            <a:ext cx="6097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https://www.oneusefulthing.org/p/signs-and-portents</a:t>
            </a:r>
            <a:r>
              <a:rPr lang="de-CH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73506D8-98A9-D6C3-CA04-D49D94166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33" y="119270"/>
            <a:ext cx="5643812" cy="611856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CCC16C1-370D-D3EF-DBCD-2773146983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2587" y="119270"/>
            <a:ext cx="5336534" cy="34037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765EA4F0-0B91-AE9B-21B9-F9DFC236781C}"/>
              </a:ext>
            </a:extLst>
          </p:cNvPr>
          <p:cNvSpPr txBox="1"/>
          <p:nvPr/>
        </p:nvSpPr>
        <p:spPr>
          <a:xfrm>
            <a:off x="5966654" y="3691742"/>
            <a:ext cx="62484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AGI 2025 </a:t>
            </a:r>
            <a:r>
              <a:rPr lang="de-CH" sz="96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-2060</a:t>
            </a:r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?</a:t>
            </a:r>
            <a:endParaRPr lang="de-CH" sz="9600" dirty="0"/>
          </a:p>
        </p:txBody>
      </p:sp>
    </p:spTree>
    <p:extLst>
      <p:ext uri="{BB962C8B-B14F-4D97-AF65-F5344CB8AC3E}">
        <p14:creationId xmlns:p14="http://schemas.microsoft.com/office/powerpoint/2010/main" val="3107346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321EC4-1CF6-F9A4-EBD2-801AA266E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0203"/>
            <a:ext cx="2654300" cy="1325563"/>
          </a:xfrm>
        </p:spPr>
        <p:txBody>
          <a:bodyPr>
            <a:noAutofit/>
          </a:bodyPr>
          <a:lstStyle/>
          <a:p>
            <a:pPr algn="ctr"/>
            <a: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b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6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3.5 4.0 5.0</a:t>
            </a:r>
            <a:endParaRPr lang="de-CH" sz="6600" b="1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831A5EC2-3A9B-1DA9-B876-65C02FEA5B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42536" y="382747"/>
            <a:ext cx="3593251" cy="33052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4BC4D2C-FBEC-2138-BA23-4469517E3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445" y="382747"/>
            <a:ext cx="5629209" cy="33052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Inhaltsplatzhalter 10">
            <a:extLst>
              <a:ext uri="{FF2B5EF4-FFF2-40B4-BE49-F238E27FC236}">
                <a16:creationId xmlns:a16="http://schemas.microsoft.com/office/drawing/2014/main" id="{1A5D1598-4AC2-868B-8653-99CCF81E0C65}"/>
              </a:ext>
            </a:extLst>
          </p:cNvPr>
          <p:cNvSpPr txBox="1">
            <a:spLocks/>
          </p:cNvSpPr>
          <p:nvPr/>
        </p:nvSpPr>
        <p:spPr>
          <a:xfrm>
            <a:off x="2560445" y="4078199"/>
            <a:ext cx="9316816" cy="23970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CH" sz="4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Erstelle mir eine VA zum Thema 'Biodiversität in der Schweiz'.</a:t>
            </a:r>
          </a:p>
        </p:txBody>
      </p:sp>
    </p:spTree>
    <p:extLst>
      <p:ext uri="{BB962C8B-B14F-4D97-AF65-F5344CB8AC3E}">
        <p14:creationId xmlns:p14="http://schemas.microsoft.com/office/powerpoint/2010/main" val="163595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5065C2-5AD1-B262-DB90-6554DDE7D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43D39282-BA62-EF3A-EBE9-B5DB442C3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92E3764A-F9D4-0581-6749-40C8E50A8548}"/>
              </a:ext>
            </a:extLst>
          </p:cNvPr>
          <p:cNvSpPr txBox="1"/>
          <p:nvPr/>
        </p:nvSpPr>
        <p:spPr>
          <a:xfrm>
            <a:off x="6858000" y="5534561"/>
            <a:ext cx="541528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i="0" dirty="0">
                <a:solidFill>
                  <a:srgbClr val="DBDEE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/imagine Side angle of a 40 year old female teacher at coffee shop, a coffee mug standing nearby labelled with "Say no to AI Detector", shot on </a:t>
            </a:r>
            <a:r>
              <a:rPr lang="en-US" b="1" i="0" dirty="0" err="1">
                <a:solidFill>
                  <a:srgbClr val="DBDEE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Afga</a:t>
            </a:r>
            <a:r>
              <a:rPr lang="en-US" b="1" i="0" dirty="0">
                <a:solidFill>
                  <a:srgbClr val="DBDEE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Vista 400, Midjourney v6</a:t>
            </a:r>
            <a:endParaRPr lang="de-CH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32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563601-3919-6CC4-DFAC-360648803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C4EDEE1A-2D56-FEBF-F0A0-E9167022D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23944"/>
            <a:ext cx="12192000" cy="1325563"/>
          </a:xfrm>
        </p:spPr>
        <p:txBody>
          <a:bodyPr>
            <a:noAutofit/>
          </a:bodyPr>
          <a:lstStyle/>
          <a:p>
            <a:pPr algn="ctr"/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Sprache + LLMs </a:t>
            </a:r>
            <a:b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= </a:t>
            </a:r>
            <a:b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de-CH" sz="9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universelle Problemlöser </a:t>
            </a:r>
          </a:p>
        </p:txBody>
      </p:sp>
    </p:spTree>
    <p:extLst>
      <p:ext uri="{BB962C8B-B14F-4D97-AF65-F5344CB8AC3E}">
        <p14:creationId xmlns:p14="http://schemas.microsoft.com/office/powerpoint/2010/main" val="128762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03b5e7a1-cb09-4417-9e1a-c686b440b2c5}" enabled="0" method="" siteId="{03b5e7a1-cb09-4417-9e1a-c686b440b2c5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396</Words>
  <Application>Microsoft Office PowerPoint</Application>
  <PresentationFormat>Breitbild</PresentationFormat>
  <Paragraphs>41</Paragraphs>
  <Slides>22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Roboto</vt:lpstr>
      <vt:lpstr>Office</vt:lpstr>
      <vt:lpstr> Workshop Sprachförderung PH Zürich  Wenn Chat-GPT schreibt   Ramon Füglister     </vt:lpstr>
      <vt:lpstr>Aufgabe: 12 Fälle – was könnt ihr besser als die AI? (10min)</vt:lpstr>
      <vt:lpstr>PowerPoint-Präsentation</vt:lpstr>
      <vt:lpstr>AI:  Resistance is  futile. </vt:lpstr>
      <vt:lpstr>PowerPoint-Präsentation</vt:lpstr>
      <vt:lpstr>PowerPoint-Präsentation</vt:lpstr>
      <vt:lpstr>  3.5 4.0 5.0</vt:lpstr>
      <vt:lpstr>PowerPoint-Präsentation</vt:lpstr>
      <vt:lpstr>Sprache + LLMs  =  universelle Problemlöser </vt:lpstr>
      <vt:lpstr>PowerPoint-Präsentation</vt:lpstr>
      <vt:lpstr>PowerPoint-Präsentation</vt:lpstr>
      <vt:lpstr>PowerPoint-Präsentation</vt:lpstr>
      <vt:lpstr>LLM freie Zonen</vt:lpstr>
      <vt:lpstr>LLMs in the Wild!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PH Zürich</dc:title>
  <dc:creator>Ramon Füglister (ZAG)</dc:creator>
  <cp:lastModifiedBy>Ramon Füglister (ZAG)</cp:lastModifiedBy>
  <cp:revision>2</cp:revision>
  <dcterms:created xsi:type="dcterms:W3CDTF">2024-02-07T13:28:17Z</dcterms:created>
  <dcterms:modified xsi:type="dcterms:W3CDTF">2024-03-01T09:32:52Z</dcterms:modified>
</cp:coreProperties>
</file>

<file path=docProps/thumbnail.jpeg>
</file>